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71" r:id="rId4"/>
    <p:sldId id="259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6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1/4/2022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516624"/>
            <a:ext cx="8001000" cy="2595025"/>
          </a:xfrm>
        </p:spPr>
        <p:txBody>
          <a:bodyPr>
            <a:normAutofit/>
          </a:bodyPr>
          <a:lstStyle/>
          <a:p>
            <a:r>
              <a:rPr lang="en-US" sz="4300" dirty="0" smtClean="0"/>
              <a:t>“Eigen Values &amp; Eigen Vectors”</a:t>
            </a:r>
            <a:endParaRPr lang="en-US" sz="43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81600"/>
            <a:ext cx="7315200" cy="1144632"/>
          </a:xfrm>
        </p:spPr>
        <p:txBody>
          <a:bodyPr/>
          <a:lstStyle/>
          <a:p>
            <a:r>
              <a:rPr lang="en-US" dirty="0" smtClean="0"/>
              <a:t>By Muhammad Shahhum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48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66800"/>
            <a:ext cx="7315200" cy="1154097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86000"/>
            <a:ext cx="7315200" cy="3539527"/>
          </a:xfrm>
        </p:spPr>
        <p:txBody>
          <a:bodyPr/>
          <a:lstStyle/>
          <a:p>
            <a:pPr marL="45720" indent="0">
              <a:buNone/>
            </a:pPr>
            <a:r>
              <a:rPr lang="en-US" dirty="0"/>
              <a:t>Eigenvalues and eigenvectors allow us to "reduce" a linear operation to separate, simpler, </a:t>
            </a:r>
            <a:r>
              <a:rPr lang="en-US" dirty="0" smtClean="0"/>
              <a:t>problems.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30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66800"/>
            <a:ext cx="7315200" cy="115409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Some Applications Of </a:t>
            </a:r>
            <a:r>
              <a:rPr lang="en-US" dirty="0"/>
              <a:t>Eigen Values &amp; Eigen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362200"/>
            <a:ext cx="7315200" cy="3463327"/>
          </a:xfrm>
        </p:spPr>
        <p:txBody>
          <a:bodyPr/>
          <a:lstStyle/>
          <a:p>
            <a:pPr marL="45720" indent="0">
              <a:buNone/>
            </a:pPr>
            <a:r>
              <a:rPr lang="en-US" dirty="0"/>
              <a:t>Eigenvalues and </a:t>
            </a:r>
            <a:r>
              <a:rPr lang="en-US" dirty="0" smtClean="0"/>
              <a:t>eigenvectors may </a:t>
            </a:r>
            <a:r>
              <a:rPr lang="en-US" dirty="0" smtClean="0"/>
              <a:t>use in:</a:t>
            </a:r>
          </a:p>
          <a:p>
            <a:r>
              <a:rPr lang="en-US" dirty="0" smtClean="0"/>
              <a:t>Communication Systems.</a:t>
            </a:r>
          </a:p>
          <a:p>
            <a:r>
              <a:rPr lang="en-US" dirty="0" smtClean="0"/>
              <a:t>Designing Bridges.</a:t>
            </a:r>
          </a:p>
          <a:p>
            <a:r>
              <a:rPr lang="en-US" dirty="0" smtClean="0"/>
              <a:t>Designing Car Stereo Systems.</a:t>
            </a:r>
          </a:p>
          <a:p>
            <a:r>
              <a:rPr lang="en-US" dirty="0" smtClean="0"/>
              <a:t>Electrical Engineering.</a:t>
            </a:r>
          </a:p>
          <a:p>
            <a:r>
              <a:rPr lang="en-US" dirty="0" smtClean="0"/>
              <a:t>Mechanical Engineering.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96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143000"/>
            <a:ext cx="7315200" cy="1154097"/>
          </a:xfrm>
        </p:spPr>
        <p:txBody>
          <a:bodyPr/>
          <a:lstStyle/>
          <a:p>
            <a:r>
              <a:rPr lang="en-US" dirty="0" smtClean="0"/>
              <a:t>Question: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23"/>
          <a:stretch/>
        </p:blipFill>
        <p:spPr>
          <a:xfrm>
            <a:off x="914400" y="2514599"/>
            <a:ext cx="7315200" cy="3550521"/>
          </a:xfrm>
        </p:spPr>
      </p:pic>
    </p:spTree>
    <p:extLst>
      <p:ext uri="{BB962C8B-B14F-4D97-AF65-F5344CB8AC3E}">
        <p14:creationId xmlns:p14="http://schemas.microsoft.com/office/powerpoint/2010/main" val="4013698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33400"/>
            <a:ext cx="7315200" cy="1154097"/>
          </a:xfrm>
        </p:spPr>
        <p:txBody>
          <a:bodyPr/>
          <a:lstStyle/>
          <a:p>
            <a:r>
              <a:rPr lang="en-US" dirty="0" smtClean="0"/>
              <a:t>Solve: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905000"/>
            <a:ext cx="7467600" cy="4724399"/>
          </a:xfrm>
        </p:spPr>
      </p:pic>
    </p:spTree>
    <p:extLst>
      <p:ext uri="{BB962C8B-B14F-4D97-AF65-F5344CB8AC3E}">
        <p14:creationId xmlns:p14="http://schemas.microsoft.com/office/powerpoint/2010/main" val="1163992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95400"/>
            <a:ext cx="7772400" cy="5105400"/>
          </a:xfrm>
        </p:spPr>
      </p:pic>
    </p:spTree>
    <p:extLst>
      <p:ext uri="{BB962C8B-B14F-4D97-AF65-F5344CB8AC3E}">
        <p14:creationId xmlns:p14="http://schemas.microsoft.com/office/powerpoint/2010/main" val="1109494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066800"/>
            <a:ext cx="7696200" cy="5334000"/>
          </a:xfrm>
        </p:spPr>
      </p:pic>
    </p:spTree>
    <p:extLst>
      <p:ext uri="{BB962C8B-B14F-4D97-AF65-F5344CB8AC3E}">
        <p14:creationId xmlns:p14="http://schemas.microsoft.com/office/powerpoint/2010/main" val="1519871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90600"/>
            <a:ext cx="7620000" cy="5410200"/>
          </a:xfrm>
        </p:spPr>
      </p:pic>
    </p:spTree>
    <p:extLst>
      <p:ext uri="{BB962C8B-B14F-4D97-AF65-F5344CB8AC3E}">
        <p14:creationId xmlns:p14="http://schemas.microsoft.com/office/powerpoint/2010/main" val="3843231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09600"/>
            <a:ext cx="7772399" cy="5943600"/>
          </a:xfrm>
        </p:spPr>
      </p:pic>
    </p:spTree>
    <p:extLst>
      <p:ext uri="{BB962C8B-B14F-4D97-AF65-F5344CB8AC3E}">
        <p14:creationId xmlns:p14="http://schemas.microsoft.com/office/powerpoint/2010/main" val="3211168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61824"/>
            <a:ext cx="7924800" cy="4910375"/>
          </a:xfrm>
        </p:spPr>
      </p:pic>
      <p:sp>
        <p:nvSpPr>
          <p:cNvPr id="2" name="Rectangle 1"/>
          <p:cNvSpPr/>
          <p:nvPr/>
        </p:nvSpPr>
        <p:spPr>
          <a:xfrm rot="21403650">
            <a:off x="5486400" y="3654603"/>
            <a:ext cx="25908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Eigen Vector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1199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1000"/>
            <a:ext cx="7696199" cy="6248400"/>
          </a:xfrm>
        </p:spPr>
      </p:pic>
    </p:spTree>
    <p:extLst>
      <p:ext uri="{BB962C8B-B14F-4D97-AF65-F5344CB8AC3E}">
        <p14:creationId xmlns:p14="http://schemas.microsoft.com/office/powerpoint/2010/main" val="994545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000"/>
            <a:ext cx="7848599" cy="6248400"/>
          </a:xfrm>
        </p:spPr>
      </p:pic>
    </p:spTree>
    <p:extLst>
      <p:ext uri="{BB962C8B-B14F-4D97-AF65-F5344CB8AC3E}">
        <p14:creationId xmlns:p14="http://schemas.microsoft.com/office/powerpoint/2010/main" val="3365373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743200"/>
            <a:ext cx="7315200" cy="1154097"/>
          </a:xfrm>
        </p:spPr>
        <p:txBody>
          <a:bodyPr/>
          <a:lstStyle/>
          <a:p>
            <a:pPr algn="ctr"/>
            <a:r>
              <a:rPr lang="en-US" dirty="0" smtClean="0"/>
              <a:t>Thank You </a:t>
            </a:r>
            <a:r>
              <a:rPr lang="en-US" dirty="0" smtClean="0">
                <a:sym typeface="Wingdings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8866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316</TotalTime>
  <Words>71</Words>
  <Application>Microsoft Office PowerPoint</Application>
  <PresentationFormat>On-screen Show (4:3)</PresentationFormat>
  <Paragraphs>15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Perspective</vt:lpstr>
      <vt:lpstr>“Eigen Values &amp; Eigen Vectors”</vt:lpstr>
      <vt:lpstr>Introduction</vt:lpstr>
      <vt:lpstr>Some Applications Of Eigen Values &amp; Eigen Vectors</vt:lpstr>
      <vt:lpstr>Question:</vt:lpstr>
      <vt:lpstr>Solve: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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Pigeonhole Principle</dc:title>
  <dc:creator>Maa Computer</dc:creator>
  <cp:lastModifiedBy>Maa Computer</cp:lastModifiedBy>
  <cp:revision>65</cp:revision>
  <dcterms:created xsi:type="dcterms:W3CDTF">2006-08-16T00:00:00Z</dcterms:created>
  <dcterms:modified xsi:type="dcterms:W3CDTF">2022-01-04T02:53:02Z</dcterms:modified>
</cp:coreProperties>
</file>